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3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3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91" r:id="rId10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06" Type="http://schemas.openxmlformats.org/officeDocument/2006/relationships/slide" Target="slides/slide3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88.png>
</file>

<file path=ppt/media/image9.png>
</file>

<file path=ppt/media/image9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7" name="Shape 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8" name="Google Shape;388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50" lIns="49950" spcFirstLastPara="1" rIns="49950" wrap="square" tIns="499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89" name="Google Shape;3889;p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97.png"/><Relationship Id="rId4" Type="http://schemas.openxmlformats.org/officeDocument/2006/relationships/image" Target="../media/image88.png"/></Relationships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0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Google Shape;3891;p592"/>
          <p:cNvSpPr txBox="1"/>
          <p:nvPr/>
        </p:nvSpPr>
        <p:spPr>
          <a:xfrm>
            <a:off x="1449763" y="1576010"/>
            <a:ext cx="63084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zh-CN" sz="5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Stay inspired.</a:t>
            </a:r>
            <a:endParaRPr b="0" i="0" sz="5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zh-CN" sz="5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</a:t>
            </a:r>
            <a:endParaRPr b="0" i="0" sz="5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892" name="Google Shape;3892;p5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916176"/>
            <a:ext cx="1842306" cy="1227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3" name="Google Shape;3893;p5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3146" y="3912373"/>
            <a:ext cx="3648358" cy="242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4" name="Google Shape;3894;p592"/>
          <p:cNvGrpSpPr/>
          <p:nvPr/>
        </p:nvGrpSpPr>
        <p:grpSpPr>
          <a:xfrm>
            <a:off x="7642129" y="0"/>
            <a:ext cx="1502092" cy="1339850"/>
            <a:chOff x="15284257" y="0"/>
            <a:chExt cx="3004184" cy="2679700"/>
          </a:xfrm>
        </p:grpSpPr>
        <p:sp>
          <p:nvSpPr>
            <p:cNvPr id="3895" name="Google Shape;3895;p592"/>
            <p:cNvSpPr/>
            <p:nvPr/>
          </p:nvSpPr>
          <p:spPr>
            <a:xfrm>
              <a:off x="15284257" y="0"/>
              <a:ext cx="3004184" cy="2679700"/>
            </a:xfrm>
            <a:custGeom>
              <a:rect b="b" l="l" r="r" t="t"/>
              <a:pathLst>
                <a:path extrusionOk="0" h="2679700" w="3004184">
                  <a:moveTo>
                    <a:pt x="2922527" y="2641599"/>
                  </a:moveTo>
                  <a:lnTo>
                    <a:pt x="1780790" y="2641599"/>
                  </a:lnTo>
                  <a:lnTo>
                    <a:pt x="1610426" y="2603499"/>
                  </a:lnTo>
                  <a:lnTo>
                    <a:pt x="1552252" y="2578099"/>
                  </a:lnTo>
                  <a:lnTo>
                    <a:pt x="1493483" y="2565399"/>
                  </a:lnTo>
                  <a:lnTo>
                    <a:pt x="1192474" y="2438399"/>
                  </a:lnTo>
                  <a:lnTo>
                    <a:pt x="1139363" y="2412999"/>
                  </a:lnTo>
                  <a:lnTo>
                    <a:pt x="1094868" y="2387599"/>
                  </a:lnTo>
                  <a:lnTo>
                    <a:pt x="1059560" y="2374899"/>
                  </a:lnTo>
                  <a:lnTo>
                    <a:pt x="1054550" y="2362199"/>
                  </a:lnTo>
                  <a:lnTo>
                    <a:pt x="1021026" y="2362199"/>
                  </a:lnTo>
                  <a:lnTo>
                    <a:pt x="923428" y="2324099"/>
                  </a:lnTo>
                  <a:lnTo>
                    <a:pt x="895886" y="2311399"/>
                  </a:lnTo>
                  <a:lnTo>
                    <a:pt x="858996" y="2285999"/>
                  </a:lnTo>
                  <a:lnTo>
                    <a:pt x="815492" y="2273299"/>
                  </a:lnTo>
                  <a:lnTo>
                    <a:pt x="768104" y="2235199"/>
                  </a:lnTo>
                  <a:lnTo>
                    <a:pt x="719567" y="2209799"/>
                  </a:lnTo>
                  <a:lnTo>
                    <a:pt x="672611" y="2171699"/>
                  </a:lnTo>
                  <a:lnTo>
                    <a:pt x="621685" y="2120899"/>
                  </a:lnTo>
                  <a:lnTo>
                    <a:pt x="574156" y="2070099"/>
                  </a:lnTo>
                  <a:lnTo>
                    <a:pt x="530247" y="2019299"/>
                  </a:lnTo>
                  <a:lnTo>
                    <a:pt x="490183" y="1968499"/>
                  </a:lnTo>
                  <a:lnTo>
                    <a:pt x="454185" y="1917699"/>
                  </a:lnTo>
                  <a:lnTo>
                    <a:pt x="422478" y="1866899"/>
                  </a:lnTo>
                  <a:lnTo>
                    <a:pt x="395285" y="1828799"/>
                  </a:lnTo>
                  <a:lnTo>
                    <a:pt x="372828" y="1790699"/>
                  </a:lnTo>
                  <a:lnTo>
                    <a:pt x="355332" y="1752599"/>
                  </a:lnTo>
                  <a:lnTo>
                    <a:pt x="343019" y="1727199"/>
                  </a:lnTo>
                  <a:lnTo>
                    <a:pt x="336112" y="1714499"/>
                  </a:lnTo>
                  <a:lnTo>
                    <a:pt x="308903" y="1676399"/>
                  </a:lnTo>
                  <a:lnTo>
                    <a:pt x="283054" y="1625599"/>
                  </a:lnTo>
                  <a:lnTo>
                    <a:pt x="258537" y="1587499"/>
                  </a:lnTo>
                  <a:lnTo>
                    <a:pt x="235326" y="1549399"/>
                  </a:lnTo>
                  <a:lnTo>
                    <a:pt x="213395" y="1498599"/>
                  </a:lnTo>
                  <a:lnTo>
                    <a:pt x="192715" y="1460499"/>
                  </a:lnTo>
                  <a:lnTo>
                    <a:pt x="173261" y="1409699"/>
                  </a:lnTo>
                  <a:lnTo>
                    <a:pt x="155005" y="1371599"/>
                  </a:lnTo>
                  <a:lnTo>
                    <a:pt x="137920" y="1320799"/>
                  </a:lnTo>
                  <a:lnTo>
                    <a:pt x="121980" y="1269999"/>
                  </a:lnTo>
                  <a:lnTo>
                    <a:pt x="107157" y="1231899"/>
                  </a:lnTo>
                  <a:lnTo>
                    <a:pt x="93425" y="1181099"/>
                  </a:lnTo>
                  <a:lnTo>
                    <a:pt x="80757" y="1130299"/>
                  </a:lnTo>
                  <a:lnTo>
                    <a:pt x="69125" y="1079499"/>
                  </a:lnTo>
                  <a:lnTo>
                    <a:pt x="58503" y="1028699"/>
                  </a:lnTo>
                  <a:lnTo>
                    <a:pt x="48863" y="990599"/>
                  </a:lnTo>
                  <a:lnTo>
                    <a:pt x="40180" y="939799"/>
                  </a:lnTo>
                  <a:lnTo>
                    <a:pt x="32426" y="888999"/>
                  </a:lnTo>
                  <a:lnTo>
                    <a:pt x="25573" y="838199"/>
                  </a:lnTo>
                  <a:lnTo>
                    <a:pt x="19596" y="787399"/>
                  </a:lnTo>
                  <a:lnTo>
                    <a:pt x="14467" y="736599"/>
                  </a:lnTo>
                  <a:lnTo>
                    <a:pt x="10160" y="685799"/>
                  </a:lnTo>
                  <a:lnTo>
                    <a:pt x="6647" y="634999"/>
                  </a:lnTo>
                  <a:lnTo>
                    <a:pt x="3901" y="596899"/>
                  </a:lnTo>
                  <a:lnTo>
                    <a:pt x="1896" y="546099"/>
                  </a:lnTo>
                  <a:lnTo>
                    <a:pt x="604" y="495299"/>
                  </a:lnTo>
                  <a:lnTo>
                    <a:pt x="0" y="444499"/>
                  </a:lnTo>
                  <a:lnTo>
                    <a:pt x="5357" y="419099"/>
                  </a:lnTo>
                  <a:lnTo>
                    <a:pt x="11546" y="380999"/>
                  </a:lnTo>
                  <a:lnTo>
                    <a:pt x="18644" y="342899"/>
                  </a:lnTo>
                  <a:lnTo>
                    <a:pt x="26727" y="304799"/>
                  </a:lnTo>
                  <a:lnTo>
                    <a:pt x="35873" y="266699"/>
                  </a:lnTo>
                  <a:lnTo>
                    <a:pt x="46156" y="228599"/>
                  </a:lnTo>
                  <a:lnTo>
                    <a:pt x="57655" y="190499"/>
                  </a:lnTo>
                  <a:lnTo>
                    <a:pt x="70446" y="139699"/>
                  </a:lnTo>
                  <a:lnTo>
                    <a:pt x="84606" y="101599"/>
                  </a:lnTo>
                  <a:lnTo>
                    <a:pt x="100211" y="50799"/>
                  </a:lnTo>
                  <a:lnTo>
                    <a:pt x="117339" y="12699"/>
                  </a:lnTo>
                  <a:lnTo>
                    <a:pt x="123239" y="0"/>
                  </a:lnTo>
                  <a:lnTo>
                    <a:pt x="236623" y="0"/>
                  </a:lnTo>
                  <a:lnTo>
                    <a:pt x="221989" y="50799"/>
                  </a:lnTo>
                  <a:lnTo>
                    <a:pt x="214608" y="76199"/>
                  </a:lnTo>
                  <a:lnTo>
                    <a:pt x="192170" y="152399"/>
                  </a:lnTo>
                  <a:lnTo>
                    <a:pt x="188281" y="165099"/>
                  </a:lnTo>
                  <a:lnTo>
                    <a:pt x="182600" y="190499"/>
                  </a:lnTo>
                  <a:lnTo>
                    <a:pt x="178420" y="213358"/>
                  </a:lnTo>
                  <a:lnTo>
                    <a:pt x="177759" y="215899"/>
                  </a:lnTo>
                  <a:lnTo>
                    <a:pt x="172294" y="241299"/>
                  </a:lnTo>
                  <a:lnTo>
                    <a:pt x="167881" y="266699"/>
                  </a:lnTo>
                  <a:lnTo>
                    <a:pt x="165794" y="279399"/>
                  </a:lnTo>
                  <a:lnTo>
                    <a:pt x="160466" y="317499"/>
                  </a:lnTo>
                  <a:lnTo>
                    <a:pt x="153293" y="368299"/>
                  </a:lnTo>
                  <a:lnTo>
                    <a:pt x="145673" y="419099"/>
                  </a:lnTo>
                  <a:lnTo>
                    <a:pt x="139001" y="495299"/>
                  </a:lnTo>
                  <a:lnTo>
                    <a:pt x="134675" y="571499"/>
                  </a:lnTo>
                  <a:lnTo>
                    <a:pt x="1239609" y="571499"/>
                  </a:lnTo>
                  <a:lnTo>
                    <a:pt x="1239400" y="622299"/>
                  </a:lnTo>
                  <a:lnTo>
                    <a:pt x="1241221" y="673099"/>
                  </a:lnTo>
                  <a:lnTo>
                    <a:pt x="1243501" y="711199"/>
                  </a:lnTo>
                  <a:lnTo>
                    <a:pt x="1244622" y="711199"/>
                  </a:lnTo>
                  <a:lnTo>
                    <a:pt x="1246502" y="749299"/>
                  </a:lnTo>
                  <a:lnTo>
                    <a:pt x="1255278" y="812799"/>
                  </a:lnTo>
                  <a:lnTo>
                    <a:pt x="1267598" y="850899"/>
                  </a:lnTo>
                  <a:lnTo>
                    <a:pt x="1285946" y="901699"/>
                  </a:lnTo>
                  <a:lnTo>
                    <a:pt x="1304884" y="952499"/>
                  </a:lnTo>
                  <a:lnTo>
                    <a:pt x="1324596" y="990599"/>
                  </a:lnTo>
                  <a:lnTo>
                    <a:pt x="1345262" y="1041399"/>
                  </a:lnTo>
                  <a:lnTo>
                    <a:pt x="1367066" y="1092199"/>
                  </a:lnTo>
                  <a:lnTo>
                    <a:pt x="1390190" y="1130299"/>
                  </a:lnTo>
                  <a:lnTo>
                    <a:pt x="1392519" y="1142999"/>
                  </a:lnTo>
                  <a:lnTo>
                    <a:pt x="1399131" y="1142999"/>
                  </a:lnTo>
                  <a:lnTo>
                    <a:pt x="1402032" y="1155699"/>
                  </a:lnTo>
                  <a:lnTo>
                    <a:pt x="1405136" y="1155699"/>
                  </a:lnTo>
                  <a:lnTo>
                    <a:pt x="1407802" y="1168399"/>
                  </a:lnTo>
                  <a:lnTo>
                    <a:pt x="1433966" y="1206499"/>
                  </a:lnTo>
                  <a:lnTo>
                    <a:pt x="1461109" y="1257299"/>
                  </a:lnTo>
                  <a:lnTo>
                    <a:pt x="1488893" y="1308099"/>
                  </a:lnTo>
                  <a:lnTo>
                    <a:pt x="1516978" y="1358899"/>
                  </a:lnTo>
                  <a:lnTo>
                    <a:pt x="1544432" y="1396999"/>
                  </a:lnTo>
                  <a:lnTo>
                    <a:pt x="1573795" y="1435099"/>
                  </a:lnTo>
                  <a:lnTo>
                    <a:pt x="1605110" y="1485899"/>
                  </a:lnTo>
                  <a:lnTo>
                    <a:pt x="1638419" y="1523999"/>
                  </a:lnTo>
                  <a:lnTo>
                    <a:pt x="1673767" y="1562099"/>
                  </a:lnTo>
                  <a:lnTo>
                    <a:pt x="1711194" y="1587499"/>
                  </a:lnTo>
                  <a:lnTo>
                    <a:pt x="1750743" y="1625599"/>
                  </a:lnTo>
                  <a:lnTo>
                    <a:pt x="1792458" y="1650999"/>
                  </a:lnTo>
                  <a:lnTo>
                    <a:pt x="1819238" y="1676399"/>
                  </a:lnTo>
                  <a:lnTo>
                    <a:pt x="1845992" y="1689099"/>
                  </a:lnTo>
                  <a:lnTo>
                    <a:pt x="1873224" y="1714499"/>
                  </a:lnTo>
                  <a:lnTo>
                    <a:pt x="1901438" y="1727199"/>
                  </a:lnTo>
                  <a:lnTo>
                    <a:pt x="1991192" y="1765299"/>
                  </a:lnTo>
                  <a:lnTo>
                    <a:pt x="2021791" y="1765299"/>
                  </a:lnTo>
                  <a:lnTo>
                    <a:pt x="2123150" y="1790699"/>
                  </a:lnTo>
                  <a:lnTo>
                    <a:pt x="2174315" y="1790699"/>
                  </a:lnTo>
                  <a:lnTo>
                    <a:pt x="2225846" y="1803399"/>
                  </a:lnTo>
                  <a:lnTo>
                    <a:pt x="3003741" y="1803399"/>
                  </a:lnTo>
                  <a:lnTo>
                    <a:pt x="3003741" y="2552699"/>
                  </a:lnTo>
                  <a:lnTo>
                    <a:pt x="2968486" y="2552699"/>
                  </a:lnTo>
                  <a:lnTo>
                    <a:pt x="2917407" y="2565399"/>
                  </a:lnTo>
                  <a:lnTo>
                    <a:pt x="2860744" y="2578099"/>
                  </a:lnTo>
                  <a:lnTo>
                    <a:pt x="3003741" y="2578099"/>
                  </a:lnTo>
                  <a:lnTo>
                    <a:pt x="3003741" y="2616199"/>
                  </a:lnTo>
                  <a:lnTo>
                    <a:pt x="2995575" y="2628899"/>
                  </a:lnTo>
                  <a:lnTo>
                    <a:pt x="2957826" y="2628899"/>
                  </a:lnTo>
                  <a:lnTo>
                    <a:pt x="2922527" y="2641599"/>
                  </a:lnTo>
                  <a:close/>
                </a:path>
                <a:path extrusionOk="0" h="2679700" w="3004184">
                  <a:moveTo>
                    <a:pt x="1239609" y="571499"/>
                  </a:moveTo>
                  <a:lnTo>
                    <a:pt x="134675" y="571499"/>
                  </a:lnTo>
                  <a:lnTo>
                    <a:pt x="139011" y="495299"/>
                  </a:lnTo>
                  <a:lnTo>
                    <a:pt x="145686" y="419099"/>
                  </a:lnTo>
                  <a:lnTo>
                    <a:pt x="153304" y="368299"/>
                  </a:lnTo>
                  <a:lnTo>
                    <a:pt x="160473" y="317499"/>
                  </a:lnTo>
                  <a:lnTo>
                    <a:pt x="165796" y="279399"/>
                  </a:lnTo>
                  <a:lnTo>
                    <a:pt x="167881" y="266699"/>
                  </a:lnTo>
                  <a:lnTo>
                    <a:pt x="175632" y="228599"/>
                  </a:lnTo>
                  <a:lnTo>
                    <a:pt x="178420" y="213358"/>
                  </a:lnTo>
                  <a:lnTo>
                    <a:pt x="184357" y="190499"/>
                  </a:lnTo>
                  <a:lnTo>
                    <a:pt x="192250" y="152399"/>
                  </a:lnTo>
                  <a:lnTo>
                    <a:pt x="197255" y="152399"/>
                  </a:lnTo>
                  <a:lnTo>
                    <a:pt x="208658" y="114299"/>
                  </a:lnTo>
                  <a:lnTo>
                    <a:pt x="229070" y="63499"/>
                  </a:lnTo>
                  <a:lnTo>
                    <a:pt x="257370" y="0"/>
                  </a:lnTo>
                  <a:lnTo>
                    <a:pt x="1511932" y="0"/>
                  </a:lnTo>
                  <a:lnTo>
                    <a:pt x="1478804" y="25399"/>
                  </a:lnTo>
                  <a:lnTo>
                    <a:pt x="1444330" y="63499"/>
                  </a:lnTo>
                  <a:lnTo>
                    <a:pt x="1412052" y="101599"/>
                  </a:lnTo>
                  <a:lnTo>
                    <a:pt x="1382136" y="139699"/>
                  </a:lnTo>
                  <a:lnTo>
                    <a:pt x="1354750" y="177799"/>
                  </a:lnTo>
                  <a:lnTo>
                    <a:pt x="1330060" y="215899"/>
                  </a:lnTo>
                  <a:lnTo>
                    <a:pt x="1308235" y="253999"/>
                  </a:lnTo>
                  <a:lnTo>
                    <a:pt x="1289439" y="292099"/>
                  </a:lnTo>
                  <a:lnTo>
                    <a:pt x="1273842" y="330199"/>
                  </a:lnTo>
                  <a:lnTo>
                    <a:pt x="1261609" y="380999"/>
                  </a:lnTo>
                  <a:lnTo>
                    <a:pt x="1252908" y="419099"/>
                  </a:lnTo>
                  <a:lnTo>
                    <a:pt x="1243623" y="482599"/>
                  </a:lnTo>
                  <a:lnTo>
                    <a:pt x="1239661" y="558799"/>
                  </a:lnTo>
                  <a:lnTo>
                    <a:pt x="1239609" y="571499"/>
                  </a:lnTo>
                  <a:close/>
                </a:path>
                <a:path extrusionOk="0" h="2679700" w="3004184">
                  <a:moveTo>
                    <a:pt x="167881" y="266699"/>
                  </a:moveTo>
                  <a:lnTo>
                    <a:pt x="172294" y="241299"/>
                  </a:lnTo>
                  <a:lnTo>
                    <a:pt x="177759" y="215899"/>
                  </a:lnTo>
                  <a:lnTo>
                    <a:pt x="178420" y="213358"/>
                  </a:lnTo>
                  <a:lnTo>
                    <a:pt x="175632" y="228599"/>
                  </a:lnTo>
                  <a:lnTo>
                    <a:pt x="167881" y="266699"/>
                  </a:lnTo>
                  <a:close/>
                </a:path>
                <a:path extrusionOk="0" h="2679700" w="3004184">
                  <a:moveTo>
                    <a:pt x="134675" y="571499"/>
                  </a:moveTo>
                  <a:lnTo>
                    <a:pt x="139001" y="495299"/>
                  </a:lnTo>
                  <a:lnTo>
                    <a:pt x="145673" y="419099"/>
                  </a:lnTo>
                  <a:lnTo>
                    <a:pt x="153293" y="368299"/>
                  </a:lnTo>
                  <a:lnTo>
                    <a:pt x="160466" y="317499"/>
                  </a:lnTo>
                  <a:lnTo>
                    <a:pt x="165794" y="279399"/>
                  </a:lnTo>
                  <a:lnTo>
                    <a:pt x="167881" y="266699"/>
                  </a:lnTo>
                  <a:lnTo>
                    <a:pt x="165796" y="279399"/>
                  </a:lnTo>
                  <a:lnTo>
                    <a:pt x="160473" y="317499"/>
                  </a:lnTo>
                  <a:lnTo>
                    <a:pt x="153304" y="368299"/>
                  </a:lnTo>
                  <a:lnTo>
                    <a:pt x="145686" y="419099"/>
                  </a:lnTo>
                  <a:lnTo>
                    <a:pt x="139011" y="495299"/>
                  </a:lnTo>
                  <a:lnTo>
                    <a:pt x="134675" y="571499"/>
                  </a:lnTo>
                  <a:close/>
                </a:path>
                <a:path extrusionOk="0" h="2679700" w="3004184">
                  <a:moveTo>
                    <a:pt x="3003741" y="1803399"/>
                  </a:moveTo>
                  <a:lnTo>
                    <a:pt x="2643500" y="1803399"/>
                  </a:lnTo>
                  <a:lnTo>
                    <a:pt x="2724144" y="1765299"/>
                  </a:lnTo>
                  <a:lnTo>
                    <a:pt x="2750465" y="1765299"/>
                  </a:lnTo>
                  <a:lnTo>
                    <a:pt x="2797360" y="1739899"/>
                  </a:lnTo>
                  <a:lnTo>
                    <a:pt x="2888342" y="1714499"/>
                  </a:lnTo>
                  <a:lnTo>
                    <a:pt x="2932383" y="1689099"/>
                  </a:lnTo>
                  <a:lnTo>
                    <a:pt x="2975429" y="1663699"/>
                  </a:lnTo>
                  <a:lnTo>
                    <a:pt x="3003741" y="1650999"/>
                  </a:lnTo>
                  <a:lnTo>
                    <a:pt x="3003741" y="1803399"/>
                  </a:lnTo>
                  <a:close/>
                </a:path>
                <a:path extrusionOk="0" h="2679700" w="3004184">
                  <a:moveTo>
                    <a:pt x="2643499" y="1803399"/>
                  </a:moveTo>
                  <a:lnTo>
                    <a:pt x="2485357" y="1803399"/>
                  </a:lnTo>
                  <a:lnTo>
                    <a:pt x="2537144" y="1790699"/>
                  </a:lnTo>
                  <a:lnTo>
                    <a:pt x="2587440" y="1790699"/>
                  </a:lnTo>
                  <a:lnTo>
                    <a:pt x="2687501" y="1765299"/>
                  </a:lnTo>
                  <a:lnTo>
                    <a:pt x="2724142" y="1765299"/>
                  </a:lnTo>
                  <a:lnTo>
                    <a:pt x="2643499" y="1803399"/>
                  </a:lnTo>
                  <a:close/>
                </a:path>
                <a:path extrusionOk="0" h="2679700" w="3004184">
                  <a:moveTo>
                    <a:pt x="3003741" y="2578099"/>
                  </a:moveTo>
                  <a:lnTo>
                    <a:pt x="2920658" y="2578099"/>
                  </a:lnTo>
                  <a:lnTo>
                    <a:pt x="2963627" y="2565399"/>
                  </a:lnTo>
                  <a:lnTo>
                    <a:pt x="3003741" y="2565399"/>
                  </a:lnTo>
                  <a:lnTo>
                    <a:pt x="3003741" y="2578099"/>
                  </a:lnTo>
                  <a:close/>
                </a:path>
                <a:path extrusionOk="0" h="2679700" w="3004184">
                  <a:moveTo>
                    <a:pt x="2747013" y="2666999"/>
                  </a:moveTo>
                  <a:lnTo>
                    <a:pt x="1943686" y="2666999"/>
                  </a:lnTo>
                  <a:lnTo>
                    <a:pt x="1835997" y="2641599"/>
                  </a:lnTo>
                  <a:lnTo>
                    <a:pt x="2860113" y="2641599"/>
                  </a:lnTo>
                  <a:lnTo>
                    <a:pt x="2800562" y="2654299"/>
                  </a:lnTo>
                  <a:lnTo>
                    <a:pt x="2747013" y="2666999"/>
                  </a:lnTo>
                  <a:close/>
                </a:path>
                <a:path extrusionOk="0" h="2679700" w="3004184">
                  <a:moveTo>
                    <a:pt x="2590677" y="2679699"/>
                  </a:moveTo>
                  <a:lnTo>
                    <a:pt x="2047352" y="2679699"/>
                  </a:lnTo>
                  <a:lnTo>
                    <a:pt x="1996052" y="2666999"/>
                  </a:lnTo>
                  <a:lnTo>
                    <a:pt x="2620911" y="2666999"/>
                  </a:lnTo>
                  <a:lnTo>
                    <a:pt x="2590677" y="26796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592"/>
            <p:cNvSpPr/>
            <p:nvPr/>
          </p:nvSpPr>
          <p:spPr>
            <a:xfrm>
              <a:off x="15417248" y="0"/>
              <a:ext cx="2870834" cy="2616200"/>
            </a:xfrm>
            <a:custGeom>
              <a:rect b="b" l="l" r="r" t="t"/>
              <a:pathLst>
                <a:path extrusionOk="0" h="2616200" w="2870834">
                  <a:moveTo>
                    <a:pt x="2202979" y="2603499"/>
                  </a:moveTo>
                  <a:lnTo>
                    <a:pt x="1599660" y="2603499"/>
                  </a:lnTo>
                  <a:lnTo>
                    <a:pt x="1545080" y="2590799"/>
                  </a:lnTo>
                  <a:lnTo>
                    <a:pt x="1483424" y="2578099"/>
                  </a:lnTo>
                  <a:lnTo>
                    <a:pt x="1425283" y="2552699"/>
                  </a:lnTo>
                  <a:lnTo>
                    <a:pt x="1370683" y="2539999"/>
                  </a:lnTo>
                  <a:lnTo>
                    <a:pt x="1319649" y="2527299"/>
                  </a:lnTo>
                  <a:lnTo>
                    <a:pt x="1272208" y="2501899"/>
                  </a:lnTo>
                  <a:lnTo>
                    <a:pt x="1228387" y="2489199"/>
                  </a:lnTo>
                  <a:lnTo>
                    <a:pt x="1188210" y="2476499"/>
                  </a:lnTo>
                  <a:lnTo>
                    <a:pt x="1151704" y="2451099"/>
                  </a:lnTo>
                  <a:lnTo>
                    <a:pt x="1118896" y="2438399"/>
                  </a:lnTo>
                  <a:lnTo>
                    <a:pt x="1089812" y="2425699"/>
                  </a:lnTo>
                  <a:lnTo>
                    <a:pt x="1040864" y="2400299"/>
                  </a:lnTo>
                  <a:lnTo>
                    <a:pt x="900360" y="2324099"/>
                  </a:lnTo>
                  <a:lnTo>
                    <a:pt x="851066" y="2285999"/>
                  </a:lnTo>
                  <a:lnTo>
                    <a:pt x="801139" y="2235199"/>
                  </a:lnTo>
                  <a:lnTo>
                    <a:pt x="771247" y="2209799"/>
                  </a:lnTo>
                  <a:lnTo>
                    <a:pt x="674236" y="2120899"/>
                  </a:lnTo>
                  <a:lnTo>
                    <a:pt x="601640" y="2057399"/>
                  </a:lnTo>
                  <a:lnTo>
                    <a:pt x="553297" y="2019299"/>
                  </a:lnTo>
                  <a:lnTo>
                    <a:pt x="500451" y="1968499"/>
                  </a:lnTo>
                  <a:lnTo>
                    <a:pt x="481489" y="1943099"/>
                  </a:lnTo>
                  <a:lnTo>
                    <a:pt x="445885" y="1917699"/>
                  </a:lnTo>
                  <a:lnTo>
                    <a:pt x="412263" y="1879599"/>
                  </a:lnTo>
                  <a:lnTo>
                    <a:pt x="380572" y="1841499"/>
                  </a:lnTo>
                  <a:lnTo>
                    <a:pt x="350760" y="1803399"/>
                  </a:lnTo>
                  <a:lnTo>
                    <a:pt x="322775" y="1765299"/>
                  </a:lnTo>
                  <a:lnTo>
                    <a:pt x="296565" y="1714499"/>
                  </a:lnTo>
                  <a:lnTo>
                    <a:pt x="272077" y="1676399"/>
                  </a:lnTo>
                  <a:lnTo>
                    <a:pt x="249260" y="1625599"/>
                  </a:lnTo>
                  <a:lnTo>
                    <a:pt x="228063" y="1587499"/>
                  </a:lnTo>
                  <a:lnTo>
                    <a:pt x="208432" y="1536699"/>
                  </a:lnTo>
                  <a:lnTo>
                    <a:pt x="189048" y="1485899"/>
                  </a:lnTo>
                  <a:lnTo>
                    <a:pt x="170491" y="1447799"/>
                  </a:lnTo>
                  <a:lnTo>
                    <a:pt x="152781" y="1396999"/>
                  </a:lnTo>
                  <a:lnTo>
                    <a:pt x="135936" y="1346199"/>
                  </a:lnTo>
                  <a:lnTo>
                    <a:pt x="119975" y="1295399"/>
                  </a:lnTo>
                  <a:lnTo>
                    <a:pt x="104918" y="1244599"/>
                  </a:lnTo>
                  <a:lnTo>
                    <a:pt x="90784" y="1193799"/>
                  </a:lnTo>
                  <a:lnTo>
                    <a:pt x="77591" y="1142999"/>
                  </a:lnTo>
                  <a:lnTo>
                    <a:pt x="65360" y="1092199"/>
                  </a:lnTo>
                  <a:lnTo>
                    <a:pt x="54110" y="1041399"/>
                  </a:lnTo>
                  <a:lnTo>
                    <a:pt x="43859" y="990599"/>
                  </a:lnTo>
                  <a:lnTo>
                    <a:pt x="34627" y="939799"/>
                  </a:lnTo>
                  <a:lnTo>
                    <a:pt x="24932" y="876299"/>
                  </a:lnTo>
                  <a:lnTo>
                    <a:pt x="15360" y="825499"/>
                  </a:lnTo>
                  <a:lnTo>
                    <a:pt x="7218" y="774699"/>
                  </a:lnTo>
                  <a:lnTo>
                    <a:pt x="1813" y="711199"/>
                  </a:lnTo>
                  <a:lnTo>
                    <a:pt x="495" y="685799"/>
                  </a:lnTo>
                  <a:lnTo>
                    <a:pt x="0" y="660399"/>
                  </a:lnTo>
                  <a:lnTo>
                    <a:pt x="164" y="634999"/>
                  </a:lnTo>
                  <a:lnTo>
                    <a:pt x="1048" y="596899"/>
                  </a:lnTo>
                  <a:lnTo>
                    <a:pt x="1317" y="584199"/>
                  </a:lnTo>
                  <a:lnTo>
                    <a:pt x="1684" y="571499"/>
                  </a:lnTo>
                  <a:lnTo>
                    <a:pt x="6020" y="495299"/>
                  </a:lnTo>
                  <a:lnTo>
                    <a:pt x="12695" y="419099"/>
                  </a:lnTo>
                  <a:lnTo>
                    <a:pt x="20313" y="368299"/>
                  </a:lnTo>
                  <a:lnTo>
                    <a:pt x="27482" y="317499"/>
                  </a:lnTo>
                  <a:lnTo>
                    <a:pt x="32805" y="279399"/>
                  </a:lnTo>
                  <a:lnTo>
                    <a:pt x="39314" y="241299"/>
                  </a:lnTo>
                  <a:lnTo>
                    <a:pt x="51410" y="190499"/>
                  </a:lnTo>
                  <a:lnTo>
                    <a:pt x="59248" y="152399"/>
                  </a:lnTo>
                  <a:lnTo>
                    <a:pt x="64263" y="152399"/>
                  </a:lnTo>
                  <a:lnTo>
                    <a:pt x="75667" y="114299"/>
                  </a:lnTo>
                  <a:lnTo>
                    <a:pt x="85799" y="88899"/>
                  </a:lnTo>
                  <a:lnTo>
                    <a:pt x="96079" y="63499"/>
                  </a:lnTo>
                  <a:lnTo>
                    <a:pt x="106699" y="38099"/>
                  </a:lnTo>
                  <a:lnTo>
                    <a:pt x="124378" y="0"/>
                  </a:lnTo>
                  <a:lnTo>
                    <a:pt x="1290783" y="0"/>
                  </a:lnTo>
                  <a:lnTo>
                    <a:pt x="1264064" y="25399"/>
                  </a:lnTo>
                  <a:lnTo>
                    <a:pt x="1232773" y="63499"/>
                  </a:lnTo>
                  <a:lnTo>
                    <a:pt x="1204224" y="101599"/>
                  </a:lnTo>
                  <a:lnTo>
                    <a:pt x="1178312" y="152399"/>
                  </a:lnTo>
                  <a:lnTo>
                    <a:pt x="1154932" y="190499"/>
                  </a:lnTo>
                  <a:lnTo>
                    <a:pt x="1133981" y="241299"/>
                  </a:lnTo>
                  <a:lnTo>
                    <a:pt x="1124156" y="266699"/>
                  </a:lnTo>
                  <a:lnTo>
                    <a:pt x="1114627" y="292099"/>
                  </a:lnTo>
                  <a:lnTo>
                    <a:pt x="1104652" y="317499"/>
                  </a:lnTo>
                  <a:lnTo>
                    <a:pt x="1093489" y="342899"/>
                  </a:lnTo>
                  <a:lnTo>
                    <a:pt x="1081306" y="368299"/>
                  </a:lnTo>
                  <a:lnTo>
                    <a:pt x="1070905" y="393699"/>
                  </a:lnTo>
                  <a:lnTo>
                    <a:pt x="1062348" y="419099"/>
                  </a:lnTo>
                  <a:lnTo>
                    <a:pt x="1055697" y="444499"/>
                  </a:lnTo>
                  <a:lnTo>
                    <a:pt x="1045534" y="507999"/>
                  </a:lnTo>
                  <a:lnTo>
                    <a:pt x="1037172" y="558799"/>
                  </a:lnTo>
                  <a:lnTo>
                    <a:pt x="1030480" y="622299"/>
                  </a:lnTo>
                  <a:lnTo>
                    <a:pt x="1025331" y="673099"/>
                  </a:lnTo>
                  <a:lnTo>
                    <a:pt x="1023589" y="723899"/>
                  </a:lnTo>
                  <a:lnTo>
                    <a:pt x="1026303" y="774699"/>
                  </a:lnTo>
                  <a:lnTo>
                    <a:pt x="1033451" y="825499"/>
                  </a:lnTo>
                  <a:lnTo>
                    <a:pt x="1045009" y="876299"/>
                  </a:lnTo>
                  <a:lnTo>
                    <a:pt x="1060956" y="927099"/>
                  </a:lnTo>
                  <a:lnTo>
                    <a:pt x="1073960" y="952499"/>
                  </a:lnTo>
                  <a:lnTo>
                    <a:pt x="1080288" y="965199"/>
                  </a:lnTo>
                  <a:lnTo>
                    <a:pt x="1086097" y="990599"/>
                  </a:lnTo>
                  <a:lnTo>
                    <a:pt x="1102577" y="1041399"/>
                  </a:lnTo>
                  <a:lnTo>
                    <a:pt x="1120798" y="1079499"/>
                  </a:lnTo>
                  <a:lnTo>
                    <a:pt x="1140680" y="1130299"/>
                  </a:lnTo>
                  <a:lnTo>
                    <a:pt x="1162147" y="1181099"/>
                  </a:lnTo>
                  <a:lnTo>
                    <a:pt x="1185120" y="1219199"/>
                  </a:lnTo>
                  <a:lnTo>
                    <a:pt x="1209522" y="1269999"/>
                  </a:lnTo>
                  <a:lnTo>
                    <a:pt x="1235275" y="1308099"/>
                  </a:lnTo>
                  <a:lnTo>
                    <a:pt x="1264134" y="1358899"/>
                  </a:lnTo>
                  <a:lnTo>
                    <a:pt x="1294625" y="1396999"/>
                  </a:lnTo>
                  <a:lnTo>
                    <a:pt x="1326897" y="1435099"/>
                  </a:lnTo>
                  <a:lnTo>
                    <a:pt x="1361097" y="1485899"/>
                  </a:lnTo>
                  <a:lnTo>
                    <a:pt x="1397372" y="1523999"/>
                  </a:lnTo>
                  <a:lnTo>
                    <a:pt x="1435871" y="1562099"/>
                  </a:lnTo>
                  <a:lnTo>
                    <a:pt x="1476741" y="1587499"/>
                  </a:lnTo>
                  <a:lnTo>
                    <a:pt x="1520131" y="1625599"/>
                  </a:lnTo>
                  <a:lnTo>
                    <a:pt x="1563806" y="1650999"/>
                  </a:lnTo>
                  <a:lnTo>
                    <a:pt x="1607628" y="1689099"/>
                  </a:lnTo>
                  <a:lnTo>
                    <a:pt x="1695629" y="1739899"/>
                  </a:lnTo>
                  <a:lnTo>
                    <a:pt x="1739770" y="1777999"/>
                  </a:lnTo>
                  <a:lnTo>
                    <a:pt x="1783979" y="1803399"/>
                  </a:lnTo>
                  <a:lnTo>
                    <a:pt x="1816263" y="1828799"/>
                  </a:lnTo>
                  <a:lnTo>
                    <a:pt x="1849300" y="1841499"/>
                  </a:lnTo>
                  <a:lnTo>
                    <a:pt x="1883390" y="1854199"/>
                  </a:lnTo>
                  <a:lnTo>
                    <a:pt x="1918833" y="1879599"/>
                  </a:lnTo>
                  <a:lnTo>
                    <a:pt x="2062398" y="1917699"/>
                  </a:lnTo>
                  <a:lnTo>
                    <a:pt x="2110796" y="1917699"/>
                  </a:lnTo>
                  <a:lnTo>
                    <a:pt x="2159465" y="1930399"/>
                  </a:lnTo>
                  <a:lnTo>
                    <a:pt x="2870750" y="1930399"/>
                  </a:lnTo>
                  <a:lnTo>
                    <a:pt x="2870750" y="2552699"/>
                  </a:lnTo>
                  <a:lnTo>
                    <a:pt x="2835495" y="2552699"/>
                  </a:lnTo>
                  <a:lnTo>
                    <a:pt x="2784416" y="2565399"/>
                  </a:lnTo>
                  <a:lnTo>
                    <a:pt x="2727752" y="2578099"/>
                  </a:lnTo>
                  <a:lnTo>
                    <a:pt x="2676045" y="2578099"/>
                  </a:lnTo>
                  <a:lnTo>
                    <a:pt x="2634133" y="2590799"/>
                  </a:lnTo>
                  <a:lnTo>
                    <a:pt x="2254007" y="2590799"/>
                  </a:lnTo>
                  <a:lnTo>
                    <a:pt x="2202979" y="2603499"/>
                  </a:lnTo>
                  <a:close/>
                </a:path>
                <a:path extrusionOk="0" h="2616200" w="2870834">
                  <a:moveTo>
                    <a:pt x="906396" y="2362199"/>
                  </a:moveTo>
                  <a:lnTo>
                    <a:pt x="889068" y="2362199"/>
                  </a:lnTo>
                  <a:lnTo>
                    <a:pt x="790437" y="2324099"/>
                  </a:lnTo>
                  <a:lnTo>
                    <a:pt x="762895" y="2311399"/>
                  </a:lnTo>
                  <a:lnTo>
                    <a:pt x="726005" y="2285999"/>
                  </a:lnTo>
                  <a:lnTo>
                    <a:pt x="682500" y="2273299"/>
                  </a:lnTo>
                  <a:lnTo>
                    <a:pt x="635113" y="2235199"/>
                  </a:lnTo>
                  <a:lnTo>
                    <a:pt x="586576" y="2209799"/>
                  </a:lnTo>
                  <a:lnTo>
                    <a:pt x="539620" y="2171699"/>
                  </a:lnTo>
                  <a:lnTo>
                    <a:pt x="488694" y="2120899"/>
                  </a:lnTo>
                  <a:lnTo>
                    <a:pt x="441165" y="2070099"/>
                  </a:lnTo>
                  <a:lnTo>
                    <a:pt x="397256" y="2019299"/>
                  </a:lnTo>
                  <a:lnTo>
                    <a:pt x="357192" y="1968499"/>
                  </a:lnTo>
                  <a:lnTo>
                    <a:pt x="321194" y="1917699"/>
                  </a:lnTo>
                  <a:lnTo>
                    <a:pt x="289487" y="1866899"/>
                  </a:lnTo>
                  <a:lnTo>
                    <a:pt x="262294" y="1828799"/>
                  </a:lnTo>
                  <a:lnTo>
                    <a:pt x="239837" y="1790699"/>
                  </a:lnTo>
                  <a:lnTo>
                    <a:pt x="222341" y="1752599"/>
                  </a:lnTo>
                  <a:lnTo>
                    <a:pt x="210028" y="1727199"/>
                  </a:lnTo>
                  <a:lnTo>
                    <a:pt x="203122" y="1714499"/>
                  </a:lnTo>
                  <a:lnTo>
                    <a:pt x="238437" y="1752599"/>
                  </a:lnTo>
                  <a:lnTo>
                    <a:pt x="273203" y="1803399"/>
                  </a:lnTo>
                  <a:lnTo>
                    <a:pt x="307306" y="1841499"/>
                  </a:lnTo>
                  <a:lnTo>
                    <a:pt x="340629" y="1866899"/>
                  </a:lnTo>
                  <a:lnTo>
                    <a:pt x="373057" y="1904999"/>
                  </a:lnTo>
                  <a:lnTo>
                    <a:pt x="404474" y="1943099"/>
                  </a:lnTo>
                  <a:lnTo>
                    <a:pt x="434763" y="1968499"/>
                  </a:lnTo>
                  <a:lnTo>
                    <a:pt x="479625" y="2019299"/>
                  </a:lnTo>
                  <a:lnTo>
                    <a:pt x="521963" y="2057399"/>
                  </a:lnTo>
                  <a:lnTo>
                    <a:pt x="561744" y="2095499"/>
                  </a:lnTo>
                  <a:lnTo>
                    <a:pt x="598934" y="2120899"/>
                  </a:lnTo>
                  <a:lnTo>
                    <a:pt x="633499" y="2146299"/>
                  </a:lnTo>
                  <a:lnTo>
                    <a:pt x="665404" y="2171699"/>
                  </a:lnTo>
                  <a:lnTo>
                    <a:pt x="694616" y="2197099"/>
                  </a:lnTo>
                  <a:lnTo>
                    <a:pt x="739087" y="2235199"/>
                  </a:lnTo>
                  <a:lnTo>
                    <a:pt x="777807" y="2260599"/>
                  </a:lnTo>
                  <a:lnTo>
                    <a:pt x="811781" y="2285999"/>
                  </a:lnTo>
                  <a:lnTo>
                    <a:pt x="842013" y="2311399"/>
                  </a:lnTo>
                  <a:lnTo>
                    <a:pt x="865629" y="2324099"/>
                  </a:lnTo>
                  <a:lnTo>
                    <a:pt x="887187" y="2349499"/>
                  </a:lnTo>
                  <a:lnTo>
                    <a:pt x="906396" y="2362199"/>
                  </a:lnTo>
                  <a:close/>
                </a:path>
                <a:path extrusionOk="0" h="2616200" w="2870834">
                  <a:moveTo>
                    <a:pt x="1772965" y="1729126"/>
                  </a:moveTo>
                  <a:lnTo>
                    <a:pt x="1768447" y="1727199"/>
                  </a:lnTo>
                  <a:lnTo>
                    <a:pt x="1770733" y="1727199"/>
                  </a:lnTo>
                  <a:lnTo>
                    <a:pt x="1772965" y="1729126"/>
                  </a:lnTo>
                  <a:close/>
                </a:path>
                <a:path extrusionOk="0" h="2616200" w="2870834">
                  <a:moveTo>
                    <a:pt x="2308353" y="1854199"/>
                  </a:moveTo>
                  <a:lnTo>
                    <a:pt x="2060372" y="1854199"/>
                  </a:lnTo>
                  <a:lnTo>
                    <a:pt x="2025283" y="1841499"/>
                  </a:lnTo>
                  <a:lnTo>
                    <a:pt x="2007718" y="1841499"/>
                  </a:lnTo>
                  <a:lnTo>
                    <a:pt x="1955928" y="1828799"/>
                  </a:lnTo>
                  <a:lnTo>
                    <a:pt x="1906898" y="1816099"/>
                  </a:lnTo>
                  <a:lnTo>
                    <a:pt x="1860065" y="1790699"/>
                  </a:lnTo>
                  <a:lnTo>
                    <a:pt x="1814864" y="1765299"/>
                  </a:lnTo>
                  <a:lnTo>
                    <a:pt x="1772965" y="1729126"/>
                  </a:lnTo>
                  <a:lnTo>
                    <a:pt x="1858201" y="1765299"/>
                  </a:lnTo>
                  <a:lnTo>
                    <a:pt x="1888800" y="1765299"/>
                  </a:lnTo>
                  <a:lnTo>
                    <a:pt x="1990159" y="1790699"/>
                  </a:lnTo>
                  <a:lnTo>
                    <a:pt x="2041324" y="1790699"/>
                  </a:lnTo>
                  <a:lnTo>
                    <a:pt x="2092856" y="1803399"/>
                  </a:lnTo>
                  <a:lnTo>
                    <a:pt x="2510509" y="1803399"/>
                  </a:lnTo>
                  <a:lnTo>
                    <a:pt x="2308353" y="1854199"/>
                  </a:lnTo>
                  <a:close/>
                </a:path>
                <a:path extrusionOk="0" h="2616200" w="2870834">
                  <a:moveTo>
                    <a:pt x="2870750" y="1930399"/>
                  </a:moveTo>
                  <a:lnTo>
                    <a:pt x="2257613" y="1930399"/>
                  </a:lnTo>
                  <a:lnTo>
                    <a:pt x="2307092" y="1917699"/>
                  </a:lnTo>
                  <a:lnTo>
                    <a:pt x="2356840" y="1917699"/>
                  </a:lnTo>
                  <a:lnTo>
                    <a:pt x="2614358" y="1854199"/>
                  </a:lnTo>
                  <a:lnTo>
                    <a:pt x="2665244" y="1828799"/>
                  </a:lnTo>
                  <a:lnTo>
                    <a:pt x="2715921" y="1816099"/>
                  </a:lnTo>
                  <a:lnTo>
                    <a:pt x="2760869" y="1803399"/>
                  </a:lnTo>
                  <a:lnTo>
                    <a:pt x="2804731" y="1777999"/>
                  </a:lnTo>
                  <a:lnTo>
                    <a:pt x="2847515" y="1765299"/>
                  </a:lnTo>
                  <a:lnTo>
                    <a:pt x="2870750" y="1752599"/>
                  </a:lnTo>
                  <a:lnTo>
                    <a:pt x="2870750" y="1930399"/>
                  </a:lnTo>
                  <a:close/>
                </a:path>
                <a:path extrusionOk="0" h="2616200" w="2870834">
                  <a:moveTo>
                    <a:pt x="2510509" y="1803399"/>
                  </a:moveTo>
                  <a:lnTo>
                    <a:pt x="2352366" y="1803399"/>
                  </a:lnTo>
                  <a:lnTo>
                    <a:pt x="2404153" y="1790699"/>
                  </a:lnTo>
                  <a:lnTo>
                    <a:pt x="2454449" y="1790699"/>
                  </a:lnTo>
                  <a:lnTo>
                    <a:pt x="2554510" y="1765299"/>
                  </a:lnTo>
                  <a:lnTo>
                    <a:pt x="2591152" y="1765299"/>
                  </a:lnTo>
                  <a:lnTo>
                    <a:pt x="2510509" y="1803399"/>
                  </a:lnTo>
                  <a:close/>
                </a:path>
                <a:path extrusionOk="0" h="2616200" w="2870834">
                  <a:moveTo>
                    <a:pt x="2216135" y="1866899"/>
                  </a:moveTo>
                  <a:lnTo>
                    <a:pt x="2170080" y="1866899"/>
                  </a:lnTo>
                  <a:lnTo>
                    <a:pt x="2124023" y="1854199"/>
                  </a:lnTo>
                  <a:lnTo>
                    <a:pt x="2262217" y="1854199"/>
                  </a:lnTo>
                  <a:lnTo>
                    <a:pt x="2216135" y="1866899"/>
                  </a:lnTo>
                  <a:close/>
                </a:path>
                <a:path extrusionOk="0" h="2616200" w="2870834">
                  <a:moveTo>
                    <a:pt x="2101023" y="2616199"/>
                  </a:moveTo>
                  <a:lnTo>
                    <a:pt x="1691921" y="2616199"/>
                  </a:lnTo>
                  <a:lnTo>
                    <a:pt x="1648958" y="2603499"/>
                  </a:lnTo>
                  <a:lnTo>
                    <a:pt x="2151990" y="2603499"/>
                  </a:lnTo>
                  <a:lnTo>
                    <a:pt x="2101023" y="2616199"/>
                  </a:lnTo>
                  <a:close/>
                </a:path>
              </a:pathLst>
            </a:custGeom>
            <a:solidFill>
              <a:srgbClr val="C7DFD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592"/>
            <p:cNvSpPr/>
            <p:nvPr/>
          </p:nvSpPr>
          <p:spPr>
            <a:xfrm>
              <a:off x="15284257" y="0"/>
              <a:ext cx="3004184" cy="2679700"/>
            </a:xfrm>
            <a:custGeom>
              <a:rect b="b" l="l" r="r" t="t"/>
              <a:pathLst>
                <a:path extrusionOk="0" h="2679700" w="3004184">
                  <a:moveTo>
                    <a:pt x="2922527" y="2641599"/>
                  </a:moveTo>
                  <a:lnTo>
                    <a:pt x="1780790" y="2641599"/>
                  </a:lnTo>
                  <a:lnTo>
                    <a:pt x="1610426" y="2603499"/>
                  </a:lnTo>
                  <a:lnTo>
                    <a:pt x="1552252" y="2578099"/>
                  </a:lnTo>
                  <a:lnTo>
                    <a:pt x="1493483" y="2565399"/>
                  </a:lnTo>
                  <a:lnTo>
                    <a:pt x="1192474" y="2438399"/>
                  </a:lnTo>
                  <a:lnTo>
                    <a:pt x="1139364" y="2412999"/>
                  </a:lnTo>
                  <a:lnTo>
                    <a:pt x="1094868" y="2387599"/>
                  </a:lnTo>
                  <a:lnTo>
                    <a:pt x="1059560" y="2374899"/>
                  </a:lnTo>
                  <a:lnTo>
                    <a:pt x="1036272" y="2362199"/>
                  </a:lnTo>
                  <a:lnTo>
                    <a:pt x="1010568" y="2336799"/>
                  </a:lnTo>
                  <a:lnTo>
                    <a:pt x="982625" y="2324099"/>
                  </a:lnTo>
                  <a:lnTo>
                    <a:pt x="952620" y="2311399"/>
                  </a:lnTo>
                  <a:lnTo>
                    <a:pt x="920729" y="2285999"/>
                  </a:lnTo>
                  <a:lnTo>
                    <a:pt x="887128" y="2260599"/>
                  </a:lnTo>
                  <a:lnTo>
                    <a:pt x="851994" y="2235199"/>
                  </a:lnTo>
                  <a:lnTo>
                    <a:pt x="815505" y="2209799"/>
                  </a:lnTo>
                  <a:lnTo>
                    <a:pt x="777835" y="2184399"/>
                  </a:lnTo>
                  <a:lnTo>
                    <a:pt x="739163" y="2146299"/>
                  </a:lnTo>
                  <a:lnTo>
                    <a:pt x="699664" y="2120899"/>
                  </a:lnTo>
                  <a:lnTo>
                    <a:pt x="659515" y="2082799"/>
                  </a:lnTo>
                  <a:lnTo>
                    <a:pt x="536934" y="1968499"/>
                  </a:lnTo>
                  <a:lnTo>
                    <a:pt x="455201" y="1866899"/>
                  </a:lnTo>
                  <a:lnTo>
                    <a:pt x="414860" y="1816099"/>
                  </a:lnTo>
                  <a:lnTo>
                    <a:pt x="375105" y="1765299"/>
                  </a:lnTo>
                  <a:lnTo>
                    <a:pt x="336112" y="1714499"/>
                  </a:lnTo>
                  <a:lnTo>
                    <a:pt x="308903" y="1676399"/>
                  </a:lnTo>
                  <a:lnTo>
                    <a:pt x="283054" y="1625599"/>
                  </a:lnTo>
                  <a:lnTo>
                    <a:pt x="258537" y="1587499"/>
                  </a:lnTo>
                  <a:lnTo>
                    <a:pt x="235326" y="1549399"/>
                  </a:lnTo>
                  <a:lnTo>
                    <a:pt x="213395" y="1498599"/>
                  </a:lnTo>
                  <a:lnTo>
                    <a:pt x="192715" y="1460499"/>
                  </a:lnTo>
                  <a:lnTo>
                    <a:pt x="173261" y="1409699"/>
                  </a:lnTo>
                  <a:lnTo>
                    <a:pt x="155005" y="1371599"/>
                  </a:lnTo>
                  <a:lnTo>
                    <a:pt x="137920" y="1320799"/>
                  </a:lnTo>
                  <a:lnTo>
                    <a:pt x="121980" y="1269999"/>
                  </a:lnTo>
                  <a:lnTo>
                    <a:pt x="107157" y="1231899"/>
                  </a:lnTo>
                  <a:lnTo>
                    <a:pt x="93425" y="1181099"/>
                  </a:lnTo>
                  <a:lnTo>
                    <a:pt x="80756" y="1130299"/>
                  </a:lnTo>
                  <a:lnTo>
                    <a:pt x="69124" y="1079499"/>
                  </a:lnTo>
                  <a:lnTo>
                    <a:pt x="58502" y="1028699"/>
                  </a:lnTo>
                  <a:lnTo>
                    <a:pt x="48863" y="990599"/>
                  </a:lnTo>
                  <a:lnTo>
                    <a:pt x="40180" y="939799"/>
                  </a:lnTo>
                  <a:lnTo>
                    <a:pt x="32425" y="888999"/>
                  </a:lnTo>
                  <a:lnTo>
                    <a:pt x="25573" y="838199"/>
                  </a:lnTo>
                  <a:lnTo>
                    <a:pt x="19596" y="787399"/>
                  </a:lnTo>
                  <a:lnTo>
                    <a:pt x="14467" y="736599"/>
                  </a:lnTo>
                  <a:lnTo>
                    <a:pt x="10160" y="685799"/>
                  </a:lnTo>
                  <a:lnTo>
                    <a:pt x="6646" y="634999"/>
                  </a:lnTo>
                  <a:lnTo>
                    <a:pt x="3901" y="596899"/>
                  </a:lnTo>
                  <a:lnTo>
                    <a:pt x="1895" y="546099"/>
                  </a:lnTo>
                  <a:lnTo>
                    <a:pt x="604" y="495299"/>
                  </a:lnTo>
                  <a:lnTo>
                    <a:pt x="0" y="444499"/>
                  </a:lnTo>
                  <a:lnTo>
                    <a:pt x="5357" y="419099"/>
                  </a:lnTo>
                  <a:lnTo>
                    <a:pt x="11546" y="380999"/>
                  </a:lnTo>
                  <a:lnTo>
                    <a:pt x="18644" y="342899"/>
                  </a:lnTo>
                  <a:lnTo>
                    <a:pt x="26727" y="304799"/>
                  </a:lnTo>
                  <a:lnTo>
                    <a:pt x="35873" y="266699"/>
                  </a:lnTo>
                  <a:lnTo>
                    <a:pt x="46156" y="228599"/>
                  </a:lnTo>
                  <a:lnTo>
                    <a:pt x="57655" y="190499"/>
                  </a:lnTo>
                  <a:lnTo>
                    <a:pt x="70446" y="139699"/>
                  </a:lnTo>
                  <a:lnTo>
                    <a:pt x="84606" y="101599"/>
                  </a:lnTo>
                  <a:lnTo>
                    <a:pt x="100211" y="50799"/>
                  </a:lnTo>
                  <a:lnTo>
                    <a:pt x="117339" y="12699"/>
                  </a:lnTo>
                  <a:lnTo>
                    <a:pt x="123240" y="0"/>
                  </a:lnTo>
                  <a:lnTo>
                    <a:pt x="236623" y="0"/>
                  </a:lnTo>
                  <a:lnTo>
                    <a:pt x="221989" y="50799"/>
                  </a:lnTo>
                  <a:lnTo>
                    <a:pt x="214607" y="76199"/>
                  </a:lnTo>
                  <a:lnTo>
                    <a:pt x="192255" y="152399"/>
                  </a:lnTo>
                  <a:lnTo>
                    <a:pt x="188389" y="165099"/>
                  </a:lnTo>
                  <a:lnTo>
                    <a:pt x="182693" y="190499"/>
                  </a:lnTo>
                  <a:lnTo>
                    <a:pt x="175685" y="228599"/>
                  </a:lnTo>
                  <a:lnTo>
                    <a:pt x="167881" y="266699"/>
                  </a:lnTo>
                  <a:lnTo>
                    <a:pt x="165794" y="279399"/>
                  </a:lnTo>
                  <a:lnTo>
                    <a:pt x="160466" y="317499"/>
                  </a:lnTo>
                  <a:lnTo>
                    <a:pt x="153293" y="368299"/>
                  </a:lnTo>
                  <a:lnTo>
                    <a:pt x="145673" y="419099"/>
                  </a:lnTo>
                  <a:lnTo>
                    <a:pt x="139001" y="495299"/>
                  </a:lnTo>
                  <a:lnTo>
                    <a:pt x="134675" y="571499"/>
                  </a:lnTo>
                  <a:lnTo>
                    <a:pt x="134308" y="584199"/>
                  </a:lnTo>
                  <a:lnTo>
                    <a:pt x="134039" y="596899"/>
                  </a:lnTo>
                  <a:lnTo>
                    <a:pt x="133155" y="634999"/>
                  </a:lnTo>
                  <a:lnTo>
                    <a:pt x="133486" y="685799"/>
                  </a:lnTo>
                  <a:lnTo>
                    <a:pt x="140209" y="774699"/>
                  </a:lnTo>
                  <a:lnTo>
                    <a:pt x="148351" y="825499"/>
                  </a:lnTo>
                  <a:lnTo>
                    <a:pt x="157923" y="876299"/>
                  </a:lnTo>
                  <a:lnTo>
                    <a:pt x="167617" y="939799"/>
                  </a:lnTo>
                  <a:lnTo>
                    <a:pt x="181645" y="1015999"/>
                  </a:lnTo>
                  <a:lnTo>
                    <a:pt x="195783" y="1092199"/>
                  </a:lnTo>
                  <a:lnTo>
                    <a:pt x="210022" y="1155699"/>
                  </a:lnTo>
                  <a:lnTo>
                    <a:pt x="224355" y="1219199"/>
                  </a:lnTo>
                  <a:lnTo>
                    <a:pt x="238774" y="1269999"/>
                  </a:lnTo>
                  <a:lnTo>
                    <a:pt x="253270" y="1320799"/>
                  </a:lnTo>
                  <a:lnTo>
                    <a:pt x="267836" y="1371599"/>
                  </a:lnTo>
                  <a:lnTo>
                    <a:pt x="297143" y="1447799"/>
                  </a:lnTo>
                  <a:lnTo>
                    <a:pt x="311869" y="1485899"/>
                  </a:lnTo>
                  <a:lnTo>
                    <a:pt x="341423" y="1536699"/>
                  </a:lnTo>
                  <a:lnTo>
                    <a:pt x="370441" y="1587499"/>
                  </a:lnTo>
                  <a:lnTo>
                    <a:pt x="399895" y="1638299"/>
                  </a:lnTo>
                  <a:lnTo>
                    <a:pt x="429394" y="1676399"/>
                  </a:lnTo>
                  <a:lnTo>
                    <a:pt x="458545" y="1714499"/>
                  </a:lnTo>
                  <a:lnTo>
                    <a:pt x="486957" y="1752599"/>
                  </a:lnTo>
                  <a:lnTo>
                    <a:pt x="514239" y="1790699"/>
                  </a:lnTo>
                  <a:lnTo>
                    <a:pt x="539998" y="1816099"/>
                  </a:lnTo>
                  <a:lnTo>
                    <a:pt x="556251" y="1841499"/>
                  </a:lnTo>
                  <a:lnTo>
                    <a:pt x="578600" y="1866899"/>
                  </a:lnTo>
                  <a:lnTo>
                    <a:pt x="607251" y="1892299"/>
                  </a:lnTo>
                  <a:lnTo>
                    <a:pt x="642407" y="1930399"/>
                  </a:lnTo>
                  <a:lnTo>
                    <a:pt x="684272" y="1968499"/>
                  </a:lnTo>
                  <a:lnTo>
                    <a:pt x="733052" y="2006599"/>
                  </a:lnTo>
                  <a:lnTo>
                    <a:pt x="788950" y="2057399"/>
                  </a:lnTo>
                  <a:lnTo>
                    <a:pt x="824990" y="2095499"/>
                  </a:lnTo>
                  <a:lnTo>
                    <a:pt x="861425" y="2120899"/>
                  </a:lnTo>
                  <a:lnTo>
                    <a:pt x="898401" y="2146299"/>
                  </a:lnTo>
                  <a:lnTo>
                    <a:pt x="936063" y="2184399"/>
                  </a:lnTo>
                  <a:lnTo>
                    <a:pt x="974558" y="2209799"/>
                  </a:lnTo>
                  <a:lnTo>
                    <a:pt x="1014032" y="2247899"/>
                  </a:lnTo>
                  <a:lnTo>
                    <a:pt x="1054630" y="2273299"/>
                  </a:lnTo>
                  <a:lnTo>
                    <a:pt x="1096497" y="2298699"/>
                  </a:lnTo>
                  <a:lnTo>
                    <a:pt x="1139781" y="2324099"/>
                  </a:lnTo>
                  <a:lnTo>
                    <a:pt x="1184627" y="2349499"/>
                  </a:lnTo>
                  <a:lnTo>
                    <a:pt x="1231180" y="2374899"/>
                  </a:lnTo>
                  <a:lnTo>
                    <a:pt x="1279586" y="2400299"/>
                  </a:lnTo>
                  <a:lnTo>
                    <a:pt x="1329992" y="2425699"/>
                  </a:lnTo>
                  <a:lnTo>
                    <a:pt x="1382543" y="2451099"/>
                  </a:lnTo>
                  <a:lnTo>
                    <a:pt x="1437384" y="2463799"/>
                  </a:lnTo>
                  <a:lnTo>
                    <a:pt x="1511016" y="2489199"/>
                  </a:lnTo>
                  <a:lnTo>
                    <a:pt x="1550479" y="2501899"/>
                  </a:lnTo>
                  <a:lnTo>
                    <a:pt x="1593215" y="2501899"/>
                  </a:lnTo>
                  <a:lnTo>
                    <a:pt x="1640354" y="2514599"/>
                  </a:lnTo>
                  <a:lnTo>
                    <a:pt x="1693027" y="2527299"/>
                  </a:lnTo>
                  <a:lnTo>
                    <a:pt x="1752365" y="2527299"/>
                  </a:lnTo>
                  <a:lnTo>
                    <a:pt x="1958214" y="2565399"/>
                  </a:lnTo>
                  <a:lnTo>
                    <a:pt x="2023758" y="2565399"/>
                  </a:lnTo>
                  <a:lnTo>
                    <a:pt x="2086480" y="2578099"/>
                  </a:lnTo>
                  <a:lnTo>
                    <a:pt x="2202613" y="2578099"/>
                  </a:lnTo>
                  <a:lnTo>
                    <a:pt x="2255603" y="2590799"/>
                  </a:lnTo>
                  <a:lnTo>
                    <a:pt x="3003741" y="2590799"/>
                  </a:lnTo>
                  <a:lnTo>
                    <a:pt x="3003741" y="2616199"/>
                  </a:lnTo>
                  <a:lnTo>
                    <a:pt x="2995575" y="2628899"/>
                  </a:lnTo>
                  <a:lnTo>
                    <a:pt x="2957826" y="2628899"/>
                  </a:lnTo>
                  <a:lnTo>
                    <a:pt x="2922527" y="2641599"/>
                  </a:lnTo>
                  <a:close/>
                </a:path>
                <a:path extrusionOk="0" h="2679700" w="3004184">
                  <a:moveTo>
                    <a:pt x="2489831" y="1917699"/>
                  </a:moveTo>
                  <a:lnTo>
                    <a:pt x="2195389" y="1917699"/>
                  </a:lnTo>
                  <a:lnTo>
                    <a:pt x="2051824" y="1879599"/>
                  </a:lnTo>
                  <a:lnTo>
                    <a:pt x="2016381" y="1854199"/>
                  </a:lnTo>
                  <a:lnTo>
                    <a:pt x="1982291" y="1841499"/>
                  </a:lnTo>
                  <a:lnTo>
                    <a:pt x="1949254" y="1828799"/>
                  </a:lnTo>
                  <a:lnTo>
                    <a:pt x="1916970" y="1803399"/>
                  </a:lnTo>
                  <a:lnTo>
                    <a:pt x="1872761" y="1777999"/>
                  </a:lnTo>
                  <a:lnTo>
                    <a:pt x="1828620" y="1739899"/>
                  </a:lnTo>
                  <a:lnTo>
                    <a:pt x="1740619" y="1689099"/>
                  </a:lnTo>
                  <a:lnTo>
                    <a:pt x="1696797" y="1650999"/>
                  </a:lnTo>
                  <a:lnTo>
                    <a:pt x="1653121" y="1625599"/>
                  </a:lnTo>
                  <a:lnTo>
                    <a:pt x="1609732" y="1587499"/>
                  </a:lnTo>
                  <a:lnTo>
                    <a:pt x="1568862" y="1562099"/>
                  </a:lnTo>
                  <a:lnTo>
                    <a:pt x="1530363" y="1523999"/>
                  </a:lnTo>
                  <a:lnTo>
                    <a:pt x="1494088" y="1485899"/>
                  </a:lnTo>
                  <a:lnTo>
                    <a:pt x="1459888" y="1435099"/>
                  </a:lnTo>
                  <a:lnTo>
                    <a:pt x="1427616" y="1396999"/>
                  </a:lnTo>
                  <a:lnTo>
                    <a:pt x="1397125" y="1358899"/>
                  </a:lnTo>
                  <a:lnTo>
                    <a:pt x="1368266" y="1308099"/>
                  </a:lnTo>
                  <a:lnTo>
                    <a:pt x="1342513" y="1269999"/>
                  </a:lnTo>
                  <a:lnTo>
                    <a:pt x="1318111" y="1219199"/>
                  </a:lnTo>
                  <a:lnTo>
                    <a:pt x="1295138" y="1181099"/>
                  </a:lnTo>
                  <a:lnTo>
                    <a:pt x="1273671" y="1130299"/>
                  </a:lnTo>
                  <a:lnTo>
                    <a:pt x="1253788" y="1079499"/>
                  </a:lnTo>
                  <a:lnTo>
                    <a:pt x="1235568" y="1041399"/>
                  </a:lnTo>
                  <a:lnTo>
                    <a:pt x="1219088" y="990599"/>
                  </a:lnTo>
                  <a:lnTo>
                    <a:pt x="1213279" y="965199"/>
                  </a:lnTo>
                  <a:lnTo>
                    <a:pt x="1206950" y="952499"/>
                  </a:lnTo>
                  <a:lnTo>
                    <a:pt x="1200405" y="939799"/>
                  </a:lnTo>
                  <a:lnTo>
                    <a:pt x="1193947" y="927099"/>
                  </a:lnTo>
                  <a:lnTo>
                    <a:pt x="1178000" y="876299"/>
                  </a:lnTo>
                  <a:lnTo>
                    <a:pt x="1166442" y="825499"/>
                  </a:lnTo>
                  <a:lnTo>
                    <a:pt x="1159294" y="774699"/>
                  </a:lnTo>
                  <a:lnTo>
                    <a:pt x="1156580" y="723899"/>
                  </a:lnTo>
                  <a:lnTo>
                    <a:pt x="1158322" y="673099"/>
                  </a:lnTo>
                  <a:lnTo>
                    <a:pt x="1163471" y="622299"/>
                  </a:lnTo>
                  <a:lnTo>
                    <a:pt x="1170163" y="558799"/>
                  </a:lnTo>
                  <a:lnTo>
                    <a:pt x="1178525" y="507999"/>
                  </a:lnTo>
                  <a:lnTo>
                    <a:pt x="1188688" y="444499"/>
                  </a:lnTo>
                  <a:lnTo>
                    <a:pt x="1195339" y="419099"/>
                  </a:lnTo>
                  <a:lnTo>
                    <a:pt x="1203896" y="393699"/>
                  </a:lnTo>
                  <a:lnTo>
                    <a:pt x="1214297" y="368299"/>
                  </a:lnTo>
                  <a:lnTo>
                    <a:pt x="1226479" y="342899"/>
                  </a:lnTo>
                  <a:lnTo>
                    <a:pt x="1237642" y="317499"/>
                  </a:lnTo>
                  <a:lnTo>
                    <a:pt x="1247618" y="292099"/>
                  </a:lnTo>
                  <a:lnTo>
                    <a:pt x="1257147" y="266699"/>
                  </a:lnTo>
                  <a:lnTo>
                    <a:pt x="1266972" y="241299"/>
                  </a:lnTo>
                  <a:lnTo>
                    <a:pt x="1287923" y="190499"/>
                  </a:lnTo>
                  <a:lnTo>
                    <a:pt x="1311303" y="152399"/>
                  </a:lnTo>
                  <a:lnTo>
                    <a:pt x="1337215" y="101599"/>
                  </a:lnTo>
                  <a:lnTo>
                    <a:pt x="1365764" y="63499"/>
                  </a:lnTo>
                  <a:lnTo>
                    <a:pt x="1397055" y="25399"/>
                  </a:lnTo>
                  <a:lnTo>
                    <a:pt x="1423774" y="0"/>
                  </a:lnTo>
                  <a:lnTo>
                    <a:pt x="1511932" y="0"/>
                  </a:lnTo>
                  <a:lnTo>
                    <a:pt x="1478804" y="25399"/>
                  </a:lnTo>
                  <a:lnTo>
                    <a:pt x="1444330" y="63499"/>
                  </a:lnTo>
                  <a:lnTo>
                    <a:pt x="1412052" y="101599"/>
                  </a:lnTo>
                  <a:lnTo>
                    <a:pt x="1382136" y="139699"/>
                  </a:lnTo>
                  <a:lnTo>
                    <a:pt x="1354750" y="177799"/>
                  </a:lnTo>
                  <a:lnTo>
                    <a:pt x="1330061" y="215899"/>
                  </a:lnTo>
                  <a:lnTo>
                    <a:pt x="1308235" y="253999"/>
                  </a:lnTo>
                  <a:lnTo>
                    <a:pt x="1289440" y="292099"/>
                  </a:lnTo>
                  <a:lnTo>
                    <a:pt x="1273842" y="330199"/>
                  </a:lnTo>
                  <a:lnTo>
                    <a:pt x="1261609" y="380999"/>
                  </a:lnTo>
                  <a:lnTo>
                    <a:pt x="1252908" y="419099"/>
                  </a:lnTo>
                  <a:lnTo>
                    <a:pt x="1243623" y="482599"/>
                  </a:lnTo>
                  <a:lnTo>
                    <a:pt x="1239661" y="558799"/>
                  </a:lnTo>
                  <a:lnTo>
                    <a:pt x="1239400" y="622299"/>
                  </a:lnTo>
                  <a:lnTo>
                    <a:pt x="1241221" y="673099"/>
                  </a:lnTo>
                  <a:lnTo>
                    <a:pt x="1243502" y="711199"/>
                  </a:lnTo>
                  <a:lnTo>
                    <a:pt x="1244622" y="711199"/>
                  </a:lnTo>
                  <a:lnTo>
                    <a:pt x="1246502" y="749299"/>
                  </a:lnTo>
                  <a:lnTo>
                    <a:pt x="1255278" y="812799"/>
                  </a:lnTo>
                  <a:lnTo>
                    <a:pt x="1267598" y="850899"/>
                  </a:lnTo>
                  <a:lnTo>
                    <a:pt x="1285946" y="901699"/>
                  </a:lnTo>
                  <a:lnTo>
                    <a:pt x="1304885" y="952499"/>
                  </a:lnTo>
                  <a:lnTo>
                    <a:pt x="1324596" y="990599"/>
                  </a:lnTo>
                  <a:lnTo>
                    <a:pt x="1345262" y="1041399"/>
                  </a:lnTo>
                  <a:lnTo>
                    <a:pt x="1367066" y="1092199"/>
                  </a:lnTo>
                  <a:lnTo>
                    <a:pt x="1390191" y="1130299"/>
                  </a:lnTo>
                  <a:lnTo>
                    <a:pt x="1392564" y="1142999"/>
                  </a:lnTo>
                  <a:lnTo>
                    <a:pt x="1399131" y="1142999"/>
                  </a:lnTo>
                  <a:lnTo>
                    <a:pt x="1402032" y="1155699"/>
                  </a:lnTo>
                  <a:lnTo>
                    <a:pt x="1405136" y="1155699"/>
                  </a:lnTo>
                  <a:lnTo>
                    <a:pt x="1407802" y="1168399"/>
                  </a:lnTo>
                  <a:lnTo>
                    <a:pt x="1433965" y="1206499"/>
                  </a:lnTo>
                  <a:lnTo>
                    <a:pt x="1461109" y="1257299"/>
                  </a:lnTo>
                  <a:lnTo>
                    <a:pt x="1488893" y="1308099"/>
                  </a:lnTo>
                  <a:lnTo>
                    <a:pt x="1516978" y="1358899"/>
                  </a:lnTo>
                  <a:lnTo>
                    <a:pt x="1544431" y="1396999"/>
                  </a:lnTo>
                  <a:lnTo>
                    <a:pt x="1573794" y="1435099"/>
                  </a:lnTo>
                  <a:lnTo>
                    <a:pt x="1605110" y="1485899"/>
                  </a:lnTo>
                  <a:lnTo>
                    <a:pt x="1638419" y="1523999"/>
                  </a:lnTo>
                  <a:lnTo>
                    <a:pt x="1673766" y="1562099"/>
                  </a:lnTo>
                  <a:lnTo>
                    <a:pt x="1711194" y="1587499"/>
                  </a:lnTo>
                  <a:lnTo>
                    <a:pt x="1750743" y="1625599"/>
                  </a:lnTo>
                  <a:lnTo>
                    <a:pt x="1792458" y="1650999"/>
                  </a:lnTo>
                  <a:lnTo>
                    <a:pt x="1819238" y="1676399"/>
                  </a:lnTo>
                  <a:lnTo>
                    <a:pt x="1845992" y="1689099"/>
                  </a:lnTo>
                  <a:lnTo>
                    <a:pt x="1873224" y="1714499"/>
                  </a:lnTo>
                  <a:lnTo>
                    <a:pt x="1901438" y="1727199"/>
                  </a:lnTo>
                  <a:lnTo>
                    <a:pt x="1903724" y="1727199"/>
                  </a:lnTo>
                  <a:lnTo>
                    <a:pt x="1947855" y="1765299"/>
                  </a:lnTo>
                  <a:lnTo>
                    <a:pt x="1993056" y="1790699"/>
                  </a:lnTo>
                  <a:lnTo>
                    <a:pt x="2039889" y="1816099"/>
                  </a:lnTo>
                  <a:lnTo>
                    <a:pt x="2088919" y="1828799"/>
                  </a:lnTo>
                  <a:lnTo>
                    <a:pt x="2140709" y="1841499"/>
                  </a:lnTo>
                  <a:lnTo>
                    <a:pt x="2158274" y="1841499"/>
                  </a:lnTo>
                  <a:lnTo>
                    <a:pt x="2193363" y="1854199"/>
                  </a:lnTo>
                  <a:lnTo>
                    <a:pt x="2257014" y="1854199"/>
                  </a:lnTo>
                  <a:lnTo>
                    <a:pt x="2303071" y="1866899"/>
                  </a:lnTo>
                  <a:lnTo>
                    <a:pt x="2696253" y="1866899"/>
                  </a:lnTo>
                  <a:lnTo>
                    <a:pt x="2489831" y="1917699"/>
                  </a:lnTo>
                  <a:close/>
                </a:path>
                <a:path extrusionOk="0" h="2679700" w="3004184">
                  <a:moveTo>
                    <a:pt x="2696253" y="1866899"/>
                  </a:moveTo>
                  <a:lnTo>
                    <a:pt x="2349126" y="1866899"/>
                  </a:lnTo>
                  <a:lnTo>
                    <a:pt x="2395208" y="1854199"/>
                  </a:lnTo>
                  <a:lnTo>
                    <a:pt x="2441344" y="1854199"/>
                  </a:lnTo>
                  <a:lnTo>
                    <a:pt x="2643500" y="1803399"/>
                  </a:lnTo>
                  <a:lnTo>
                    <a:pt x="2724144" y="1765299"/>
                  </a:lnTo>
                  <a:lnTo>
                    <a:pt x="2750465" y="1765299"/>
                  </a:lnTo>
                  <a:lnTo>
                    <a:pt x="2797360" y="1739899"/>
                  </a:lnTo>
                  <a:lnTo>
                    <a:pt x="2888342" y="1714499"/>
                  </a:lnTo>
                  <a:lnTo>
                    <a:pt x="2932383" y="1689099"/>
                  </a:lnTo>
                  <a:lnTo>
                    <a:pt x="2975429" y="1663699"/>
                  </a:lnTo>
                  <a:lnTo>
                    <a:pt x="3003741" y="1650999"/>
                  </a:lnTo>
                  <a:lnTo>
                    <a:pt x="3003741" y="1752599"/>
                  </a:lnTo>
                  <a:lnTo>
                    <a:pt x="2982169" y="1765299"/>
                  </a:lnTo>
                  <a:lnTo>
                    <a:pt x="2940108" y="1777999"/>
                  </a:lnTo>
                  <a:lnTo>
                    <a:pt x="2895892" y="1803399"/>
                  </a:lnTo>
                  <a:lnTo>
                    <a:pt x="2848912" y="1816099"/>
                  </a:lnTo>
                  <a:lnTo>
                    <a:pt x="2798235" y="1828799"/>
                  </a:lnTo>
                  <a:lnTo>
                    <a:pt x="2747349" y="1854199"/>
                  </a:lnTo>
                  <a:lnTo>
                    <a:pt x="2696253" y="1866899"/>
                  </a:lnTo>
                  <a:close/>
                </a:path>
                <a:path extrusionOk="0" h="2679700" w="3004184">
                  <a:moveTo>
                    <a:pt x="2390604" y="1930399"/>
                  </a:moveTo>
                  <a:lnTo>
                    <a:pt x="2292456" y="1930399"/>
                  </a:lnTo>
                  <a:lnTo>
                    <a:pt x="2243787" y="1917699"/>
                  </a:lnTo>
                  <a:lnTo>
                    <a:pt x="2440083" y="1917699"/>
                  </a:lnTo>
                  <a:lnTo>
                    <a:pt x="2390604" y="1930399"/>
                  </a:lnTo>
                  <a:close/>
                </a:path>
                <a:path extrusionOk="0" h="2679700" w="3004184">
                  <a:moveTo>
                    <a:pt x="3003741" y="2590799"/>
                  </a:moveTo>
                  <a:lnTo>
                    <a:pt x="2671113" y="2590799"/>
                  </a:lnTo>
                  <a:lnTo>
                    <a:pt x="2726286" y="2578099"/>
                  </a:lnTo>
                  <a:lnTo>
                    <a:pt x="2920658" y="2578099"/>
                  </a:lnTo>
                  <a:lnTo>
                    <a:pt x="2963627" y="2565399"/>
                  </a:lnTo>
                  <a:lnTo>
                    <a:pt x="3003741" y="2565399"/>
                  </a:lnTo>
                  <a:lnTo>
                    <a:pt x="3003741" y="2590799"/>
                  </a:lnTo>
                  <a:close/>
                </a:path>
                <a:path extrusionOk="0" h="2679700" w="3004184">
                  <a:moveTo>
                    <a:pt x="2747013" y="2666999"/>
                  </a:moveTo>
                  <a:lnTo>
                    <a:pt x="1943686" y="2666999"/>
                  </a:lnTo>
                  <a:lnTo>
                    <a:pt x="1835997" y="2641599"/>
                  </a:lnTo>
                  <a:lnTo>
                    <a:pt x="2860113" y="2641599"/>
                  </a:lnTo>
                  <a:lnTo>
                    <a:pt x="2800562" y="2654299"/>
                  </a:lnTo>
                  <a:lnTo>
                    <a:pt x="2747013" y="2666999"/>
                  </a:lnTo>
                  <a:close/>
                </a:path>
                <a:path extrusionOk="0" h="2679700" w="3004184">
                  <a:moveTo>
                    <a:pt x="2590677" y="2679699"/>
                  </a:moveTo>
                  <a:lnTo>
                    <a:pt x="2047352" y="2679699"/>
                  </a:lnTo>
                  <a:lnTo>
                    <a:pt x="1996052" y="2666999"/>
                  </a:lnTo>
                  <a:lnTo>
                    <a:pt x="2620911" y="2666999"/>
                  </a:lnTo>
                  <a:lnTo>
                    <a:pt x="2590677" y="26796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8" name="Google Shape;3898;p592"/>
          <p:cNvSpPr txBox="1"/>
          <p:nvPr>
            <p:ph type="title"/>
          </p:nvPr>
        </p:nvSpPr>
        <p:spPr>
          <a:xfrm>
            <a:off x="3772058" y="922542"/>
            <a:ext cx="15999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zh-CN" sz="1600">
                <a:latin typeface="Tahoma"/>
                <a:ea typeface="Tahoma"/>
                <a:cs typeface="Tahoma"/>
                <a:sym typeface="Tahoma"/>
              </a:rPr>
              <a:t>MY	MANTRA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